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64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t>2014/10/10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（北海道大学附属</a:t>
            </a:r>
            <a:r>
              <a:rPr lang="ja-JP" altLang="en-US" dirty="0" smtClean="0"/>
              <a:t>図書館版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9"/>
            <a:ext cx="82816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・季節を冬季に設定（雪の季節・外に逃げ難い）</a:t>
            </a:r>
            <a:endParaRPr lang="en-US" altLang="ja-JP" sz="2800" dirty="0" smtClean="0"/>
          </a:p>
          <a:p>
            <a:pPr algn="l"/>
            <a:r>
              <a:rPr lang="ja-JP" altLang="en-US" sz="2800" dirty="0"/>
              <a:t>　</a:t>
            </a:r>
            <a:r>
              <a:rPr lang="ja-JP" altLang="en-US" sz="2800" dirty="0" smtClean="0"/>
              <a:t>・正規職員が少ないかつ利用者が多い</a:t>
            </a:r>
            <a:r>
              <a:rPr lang="ja-JP" altLang="en-US" sz="2800" dirty="0" smtClean="0"/>
              <a:t>時期に設定　（</a:t>
            </a:r>
            <a:r>
              <a:rPr lang="ja-JP" altLang="en-US" sz="2800" dirty="0" smtClean="0"/>
              <a:t>センター試験後で振休取得、期末試験前）</a:t>
            </a:r>
            <a:endParaRPr lang="en-US" altLang="ja-JP" sz="2800" dirty="0"/>
          </a:p>
          <a:p>
            <a:pPr algn="l"/>
            <a:r>
              <a:rPr lang="ja-JP" altLang="en-US" sz="2800" dirty="0" smtClean="0"/>
              <a:t>　・訓練施設の広さからなるべく大人数の班編成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algn="l"/>
            <a:r>
              <a:rPr lang="ja-JP" altLang="en-US" sz="2800" dirty="0" smtClean="0"/>
              <a:t>　・人数設定（あまり少ないと人手が足りなすぎる）</a:t>
            </a:r>
            <a:endParaRPr lang="en-US" altLang="ja-JP" sz="2800" dirty="0" smtClean="0"/>
          </a:p>
          <a:p>
            <a:pPr algn="l"/>
            <a:r>
              <a:rPr lang="ja-JP" altLang="en-US" sz="2800" dirty="0"/>
              <a:t>　</a:t>
            </a:r>
            <a:r>
              <a:rPr lang="ja-JP" altLang="en-US" sz="2800" dirty="0" smtClean="0"/>
              <a:t>・アクションカードの内容（どこまで厳しい状況とするか</a:t>
            </a:r>
            <a:r>
              <a:rPr lang="en-US" altLang="ja-JP" sz="2800" dirty="0" smtClean="0"/>
              <a:t>/</a:t>
            </a:r>
            <a:r>
              <a:rPr lang="ja-JP" altLang="en-US" sz="2800" dirty="0"/>
              <a:t>最適</a:t>
            </a:r>
            <a:r>
              <a:rPr lang="ja-JP" altLang="en-US" sz="2800" dirty="0" smtClean="0"/>
              <a:t>な手段が考えられない課題でも良いか</a:t>
            </a:r>
            <a:r>
              <a:rPr lang="ja-JP" altLang="en-US" sz="2800" dirty="0" smtClean="0"/>
              <a:t>）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質問</a:t>
            </a:r>
            <a:endParaRPr lang="en-US" altLang="ja-JP" sz="2800" dirty="0" smtClean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・</a:t>
            </a:r>
            <a:r>
              <a:rPr lang="ja-JP" altLang="en-US" sz="2800" dirty="0"/>
              <a:t>北図書館（同キャンパス他館）を設定</a:t>
            </a:r>
            <a:r>
              <a:rPr lang="ja-JP" altLang="en-US" sz="2800"/>
              <a:t>に</a:t>
            </a:r>
            <a:r>
              <a:rPr lang="ja-JP" altLang="en-US" sz="2800" smtClean="0"/>
              <a:t>入れた方がよいか</a:t>
            </a:r>
            <a:endParaRPr lang="ja-JP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Office PowerPoint</Application>
  <PresentationFormat>画面に合わせる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（北海道大学附属図書館版）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staff</cp:lastModifiedBy>
  <cp:revision>3</cp:revision>
  <dcterms:created xsi:type="dcterms:W3CDTF">2014-09-15T01:49:52Z</dcterms:created>
  <dcterms:modified xsi:type="dcterms:W3CDTF">2014-10-10T04:36:01Z</dcterms:modified>
</cp:coreProperties>
</file>